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71" r:id="rId3"/>
    <p:sldId id="270" r:id="rId4"/>
    <p:sldId id="257" r:id="rId5"/>
    <p:sldId id="258" r:id="rId6"/>
    <p:sldId id="259" r:id="rId7"/>
    <p:sldId id="273" r:id="rId8"/>
    <p:sldId id="274" r:id="rId9"/>
    <p:sldId id="275" r:id="rId10"/>
    <p:sldId id="260" r:id="rId11"/>
    <p:sldId id="261" r:id="rId12"/>
    <p:sldId id="262" r:id="rId13"/>
    <p:sldId id="276" r:id="rId14"/>
    <p:sldId id="277" r:id="rId15"/>
    <p:sldId id="263" r:id="rId16"/>
    <p:sldId id="278" r:id="rId17"/>
    <p:sldId id="279" r:id="rId18"/>
  </p:sldIdLst>
  <p:sldSz cx="10080625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2"/>
    <p:restoredTop sz="50000" autoAdjust="0"/>
  </p:normalViewPr>
  <p:slideViewPr>
    <p:cSldViewPr snapToGrid="0" snapToObjects="1">
      <p:cViewPr varScale="1">
        <p:scale>
          <a:sx n="168" d="100"/>
          <a:sy n="168" d="100"/>
        </p:scale>
        <p:origin x="328" y="20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BEDF5-7E67-D14F-8633-256AC60B3C30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87E9-4D1E-C74D-87CA-A81D5094F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87E9-4D1E-C74D-87CA-A81D5094FE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87E9-4D1E-C74D-87CA-A81D5094FE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87E9-4D1E-C74D-87CA-A81D5094FE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44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87E9-4D1E-C74D-87CA-A81D5094FE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1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87E9-4D1E-C74D-87CA-A81D5094FE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03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987E9-4D1E-C74D-87CA-A81D5094FE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8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0000" y="612000"/>
            <a:ext cx="8640000" cy="9719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20000" y="1656000"/>
            <a:ext cx="8640000" cy="39936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accent4"/>
              </a:buClr>
              <a:buSzPct val="150000"/>
              <a:buFont typeface="LucidaGrande" charset="0"/>
              <a:buChar char="●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7174000"/>
            <a:ext cx="230688" cy="2956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C9C5D15D-CE2E-7F48-9A6A-823CCFECDEB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7571" y="7199052"/>
            <a:ext cx="7315200" cy="301886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r>
              <a:rPr lang="en-US" dirty="0"/>
              <a:t>THE DAILY MILE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0000" y="648000"/>
            <a:ext cx="8640000" cy="9719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20000" y="1656000"/>
            <a:ext cx="8640000" cy="39936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300" b="0" i="0"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accent4"/>
              </a:buClr>
              <a:buSzPct val="150000"/>
              <a:buFont typeface="LucidaGrande" charset="0"/>
              <a:buChar char="●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7174000"/>
            <a:ext cx="230688" cy="2956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‹#› 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7571" y="7199052"/>
            <a:ext cx="7315200" cy="301886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r>
              <a:rPr lang="en-US" dirty="0"/>
              <a:t>THE DAILY MILE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0000" y="648000"/>
            <a:ext cx="8640000" cy="9719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20000" y="1656000"/>
            <a:ext cx="8640000" cy="3993621"/>
          </a:xfrm>
          <a:prstGeom prst="rect">
            <a:avLst/>
          </a:prstGeom>
        </p:spPr>
        <p:txBody>
          <a:bodyPr vert="horz" lIns="0" tIns="0" rIns="0" bIns="0" numCol="2" spcCol="288000" rtlCol="0">
            <a:normAutofit/>
          </a:bodyPr>
          <a:lstStyle>
            <a:lvl1pPr>
              <a:defRPr sz="2300" b="0" i="0"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accent4"/>
              </a:buClr>
              <a:buSzPct val="150000"/>
              <a:buFont typeface="LucidaGrande" charset="0"/>
              <a:buChar char="●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7174000"/>
            <a:ext cx="230688" cy="2956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‹#› 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7571" y="7199052"/>
            <a:ext cx="7315200" cy="301886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r>
              <a:rPr lang="en-US" dirty="0"/>
              <a:t>THE DAILY MILE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7571" y="7199052"/>
            <a:ext cx="7315200" cy="301886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1" i="0">
                <a:solidFill>
                  <a:schemeClr val="accent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r>
              <a:rPr lang="en-US" dirty="0"/>
              <a:t>THE DAILY MILE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7174000"/>
            <a:ext cx="230688" cy="2956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accent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C9C5D15D-CE2E-7F48-9A6A-823CCFECDE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635"/>
            <a:ext cx="10079736" cy="75590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48000"/>
            <a:ext cx="8640000" cy="9719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7174000"/>
            <a:ext cx="230688" cy="2956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C9C5D15D-CE2E-7F48-9A6A-823CCFECDEB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7571" y="7199052"/>
            <a:ext cx="7315200" cy="301886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r>
              <a:rPr lang="en-US" dirty="0"/>
              <a:t>THE DAILY MILE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56000"/>
            <a:ext cx="8640000" cy="39936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accent4"/>
              </a:buClr>
              <a:buSzPct val="150000"/>
              <a:buFont typeface="LucidaGrande" charset="0"/>
              <a:buChar char="●"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97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2" r:id="rId4"/>
  </p:sldLayoutIdLst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6000" b="1" i="1" kern="1200">
          <a:solidFill>
            <a:schemeClr val="accent1"/>
          </a:solidFill>
          <a:latin typeface="Miso" charset="0"/>
          <a:ea typeface="Miso" charset="0"/>
          <a:cs typeface="Miso" charset="0"/>
        </a:defRPr>
      </a:lvl1pPr>
    </p:titleStyle>
    <p:bodyStyle>
      <a:lvl1pPr marL="0" marR="0" indent="0" algn="l" defTabSz="1007943" rtl="0" eaLnBrk="1" fontAlgn="auto" latinLnBrk="0" hangingPunct="1">
        <a:lnSpc>
          <a:spcPct val="90000"/>
        </a:lnSpc>
        <a:spcBef>
          <a:spcPts val="1102"/>
        </a:spcBef>
        <a:spcAft>
          <a:spcPts val="0"/>
        </a:spcAft>
        <a:buClr>
          <a:schemeClr val="accent4"/>
        </a:buClr>
        <a:buSzPct val="150000"/>
        <a:buFontTx/>
        <a:buNone/>
        <a:tabLst/>
        <a:defRPr sz="2300" b="0" i="0" kern="1200">
          <a:solidFill>
            <a:srgbClr val="000000">
              <a:alpha val="80000"/>
            </a:srgbClr>
          </a:solidFill>
          <a:latin typeface="Avenir Next" charset="0"/>
          <a:ea typeface="Avenir Next" charset="0"/>
          <a:cs typeface="Avenir Next" charset="0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1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43F50A9-2127-9C4A-8C02-C64B3179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"/>
            <a:ext cx="10080625" cy="7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CBDA3FFD-D9C7-C945-A3D5-09072FD158E7}" type="slidenum">
              <a:rPr lang="en-US" smtClean="0">
                <a:solidFill>
                  <a:schemeClr val="accent1"/>
                </a:solidFill>
              </a:rPr>
              <a:t>10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AFD43-6FB4-B04A-BB6A-DEF952F6AE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4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8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A55859C8-1D22-7442-BEE8-08145374E167}" type="slidenum">
              <a:rPr lang="en-US" smtClean="0">
                <a:solidFill>
                  <a:schemeClr val="accent1"/>
                </a:solidFill>
              </a:rPr>
              <a:t>11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6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2129AA59-6ACC-BA49-86AA-1A6BA93C95F7}" type="slidenum">
              <a:rPr lang="en-US" smtClean="0">
                <a:solidFill>
                  <a:schemeClr val="accent1"/>
                </a:solidFill>
              </a:rPr>
              <a:t>12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0D788-EEA3-0540-A35E-A8195101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4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69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DBD88DAE-2058-124F-89AA-BE8D7B8AF59D}" type="slidenum">
              <a:rPr lang="en-US" smtClean="0">
                <a:solidFill>
                  <a:schemeClr val="bg1"/>
                </a:solidFill>
              </a:rPr>
              <a:t>13</a:t>
            </a:fld>
            <a:r>
              <a:rPr lang="en-GB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0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DBD88DAE-2058-124F-89AA-BE8D7B8AF59D}" type="slidenum">
              <a:rPr lang="en-US" smtClean="0">
                <a:solidFill>
                  <a:schemeClr val="bg1"/>
                </a:solidFill>
              </a:rPr>
              <a:t>14</a:t>
            </a:fld>
            <a:r>
              <a:rPr lang="en-GB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28C65-9841-3640-9F29-B904116D2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4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30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F0F4A969-DC90-7946-BF11-B934D4862E50}" type="slidenum">
              <a:rPr lang="en-US" smtClean="0">
                <a:solidFill>
                  <a:schemeClr val="accent1"/>
                </a:solidFill>
              </a:rPr>
              <a:t>15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DBD88DAE-2058-124F-89AA-BE8D7B8AF59D}" type="slidenum">
              <a:rPr lang="en-US" smtClean="0">
                <a:solidFill>
                  <a:schemeClr val="bg1"/>
                </a:solidFill>
              </a:rPr>
              <a:t>16</a:t>
            </a:fld>
            <a:r>
              <a:rPr lang="en-GB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94E60-9507-B14E-89CB-A9AB8223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8" y="1127"/>
            <a:ext cx="10074529" cy="7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51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63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THE DAILY MILE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7174000"/>
            <a:ext cx="230688" cy="2956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rgbClr val="00B0F0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3B3E5D9C-646F-2849-A464-FD57E89481C5}" type="slidenum">
              <a:rPr lang="en-GB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23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7174000"/>
            <a:ext cx="230688" cy="2956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rgbClr val="00B0F0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5993AEAE-E13E-554D-AEB2-9242EDE70F2F}" type="slidenum">
              <a:rPr lang="en-GB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814C8-7313-1041-9A27-1FB82AFFBD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46" y="1653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6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6" y="0"/>
            <a:ext cx="10075331" cy="7559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F678F9-A70B-DA41-8ACE-05834EF81D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45" y="2591"/>
            <a:ext cx="10077534" cy="75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5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rgbClr val="00B0F0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227494F4-AD7D-334C-A4D6-950EFD3B4AF3}" type="slidenum">
              <a:rPr lang="en-GB" smtClean="0">
                <a:solidFill>
                  <a:schemeClr val="accent1"/>
                </a:solidFill>
              </a:rPr>
              <a:t>5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8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THE DAILY MILE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rgbClr val="00B0F0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6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0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DBD88DAE-2058-124F-89AA-BE8D7B8AF59D}" type="slidenum">
              <a:rPr lang="en-US" smtClean="0">
                <a:solidFill>
                  <a:schemeClr val="bg1"/>
                </a:solidFill>
              </a:rPr>
              <a:t>7</a:t>
            </a:fld>
            <a:r>
              <a:rPr lang="en-GB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1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DBD88DAE-2058-124F-89AA-BE8D7B8AF59D}" type="slidenum">
              <a:rPr lang="en-US" smtClean="0">
                <a:solidFill>
                  <a:schemeClr val="bg1"/>
                </a:solidFill>
              </a:rPr>
              <a:t>8</a:t>
            </a:fld>
            <a:r>
              <a:rPr lang="en-GB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0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DAILY MILE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wrap="none" lIns="0" tIns="0" rIns="0" bIns="0"/>
          <a:lstStyle>
            <a:lvl1pPr>
              <a:defRPr sz="1200" b="1" i="1">
                <a:solidFill>
                  <a:schemeClr val="tx1"/>
                </a:solidFill>
                <a:latin typeface="Miso" charset="0"/>
                <a:ea typeface="Miso" charset="0"/>
                <a:cs typeface="Miso" charset="0"/>
              </a:defRPr>
            </a:lvl1pPr>
          </a:lstStyle>
          <a:p>
            <a:fld id="{DBD88DAE-2058-124F-89AA-BE8D7B8AF59D}" type="slidenum">
              <a:rPr lang="en-US" smtClean="0">
                <a:solidFill>
                  <a:schemeClr val="bg1"/>
                </a:solidFill>
              </a:rPr>
              <a:t>9</a:t>
            </a:fld>
            <a:r>
              <a:rPr lang="en-GB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A6ACB-5E89-0B40-88AA-85FE8F73C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46" y="826"/>
            <a:ext cx="10075331" cy="75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71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ster cols!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4A7D3"/>
      </a:accent1>
      <a:accent2>
        <a:srgbClr val="E668A3"/>
      </a:accent2>
      <a:accent3>
        <a:srgbClr val="92B33E"/>
      </a:accent3>
      <a:accent4>
        <a:srgbClr val="F9B200"/>
      </a:accent4>
      <a:accent5>
        <a:srgbClr val="000000"/>
      </a:accent5>
      <a:accent6>
        <a:srgbClr val="0000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3602</TotalTime>
  <Words>65</Words>
  <Application>Microsoft Macintosh PowerPoint</Application>
  <PresentationFormat>Custom</PresentationFormat>
  <Paragraphs>35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Avenir Next</vt:lpstr>
      <vt:lpstr>Calibri</vt:lpstr>
      <vt:lpstr>LucidaGrande</vt:lpstr>
      <vt:lpstr>Miso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Stone</dc:creator>
  <cp:lastModifiedBy>Merchant Technology Marketing Ltd</cp:lastModifiedBy>
  <cp:revision>77</cp:revision>
  <dcterms:created xsi:type="dcterms:W3CDTF">2016-10-17T13:29:58Z</dcterms:created>
  <dcterms:modified xsi:type="dcterms:W3CDTF">2020-07-15T15:24:22Z</dcterms:modified>
</cp:coreProperties>
</file>